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0"/>
  </p:normalViewPr>
  <p:slideViewPr>
    <p:cSldViewPr snapToGrid="0" snapToObjects="1">
      <p:cViewPr>
        <p:scale>
          <a:sx n="91" d="100"/>
          <a:sy n="91" d="100"/>
        </p:scale>
        <p:origin x="2256" y="-1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422C-C05C-7E4A-B7D3-7F5F958A110E}" type="datetimeFigureOut">
              <a:rPr lang="it-IT" smtClean="0"/>
              <a:t>19/03/23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65EA-0C49-4B47-BE04-6917F91A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02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422C-C05C-7E4A-B7D3-7F5F958A110E}" type="datetimeFigureOut">
              <a:rPr lang="it-IT" smtClean="0"/>
              <a:t>19/03/23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65EA-0C49-4B47-BE04-6917F91A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60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422C-C05C-7E4A-B7D3-7F5F958A110E}" type="datetimeFigureOut">
              <a:rPr lang="it-IT" smtClean="0"/>
              <a:t>19/03/23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65EA-0C49-4B47-BE04-6917F91A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52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422C-C05C-7E4A-B7D3-7F5F958A110E}" type="datetimeFigureOut">
              <a:rPr lang="it-IT" smtClean="0"/>
              <a:t>19/03/23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65EA-0C49-4B47-BE04-6917F91A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75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422C-C05C-7E4A-B7D3-7F5F958A110E}" type="datetimeFigureOut">
              <a:rPr lang="it-IT" smtClean="0"/>
              <a:t>19/03/23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65EA-0C49-4B47-BE04-6917F91A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2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422C-C05C-7E4A-B7D3-7F5F958A110E}" type="datetimeFigureOut">
              <a:rPr lang="it-IT" smtClean="0"/>
              <a:t>19/03/23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65EA-0C49-4B47-BE04-6917F91A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08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422C-C05C-7E4A-B7D3-7F5F958A110E}" type="datetimeFigureOut">
              <a:rPr lang="it-IT" smtClean="0"/>
              <a:t>19/03/23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65EA-0C49-4B47-BE04-6917F91A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13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422C-C05C-7E4A-B7D3-7F5F958A110E}" type="datetimeFigureOut">
              <a:rPr lang="it-IT" smtClean="0"/>
              <a:t>19/03/23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65EA-0C49-4B47-BE04-6917F91A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9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422C-C05C-7E4A-B7D3-7F5F958A110E}" type="datetimeFigureOut">
              <a:rPr lang="it-IT" smtClean="0"/>
              <a:t>19/03/23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65EA-0C49-4B47-BE04-6917F91A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82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422C-C05C-7E4A-B7D3-7F5F958A110E}" type="datetimeFigureOut">
              <a:rPr lang="it-IT" smtClean="0"/>
              <a:t>19/03/23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65EA-0C49-4B47-BE04-6917F91A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00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422C-C05C-7E4A-B7D3-7F5F958A110E}" type="datetimeFigureOut">
              <a:rPr lang="it-IT" smtClean="0"/>
              <a:t>19/03/23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65EA-0C49-4B47-BE04-6917F91A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57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422C-C05C-7E4A-B7D3-7F5F958A110E}" type="datetimeFigureOut">
              <a:rPr lang="it-IT" smtClean="0"/>
              <a:t>19/03/23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D65EA-0C49-4B47-BE04-6917F91AE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57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sportellokairos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portellokairos.it/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02BE30E-C999-0744-8C15-729690B26361}"/>
              </a:ext>
            </a:extLst>
          </p:cNvPr>
          <p:cNvSpPr/>
          <p:nvPr/>
        </p:nvSpPr>
        <p:spPr>
          <a:xfrm>
            <a:off x="0" y="0"/>
            <a:ext cx="6858000" cy="10004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dirty="0">
              <a:solidFill>
                <a:schemeClr val="tx1"/>
              </a:solidFill>
              <a:latin typeface="American Typewriter" panose="02090604020004020304" pitchFamily="18" charset="77"/>
            </a:endParaRPr>
          </a:p>
          <a:p>
            <a:pPr algn="ctr"/>
            <a:endParaRPr lang="it-IT" sz="3600" dirty="0">
              <a:solidFill>
                <a:schemeClr val="tx1"/>
              </a:solidFill>
              <a:latin typeface="American Typewriter" panose="02090604020004020304" pitchFamily="18" charset="77"/>
            </a:endParaRPr>
          </a:p>
          <a:p>
            <a:pPr algn="ctr"/>
            <a:endParaRPr lang="it-IT" sz="3600" dirty="0">
              <a:solidFill>
                <a:schemeClr val="tx1"/>
              </a:solidFill>
              <a:latin typeface="American Typewriter" panose="02090604020004020304" pitchFamily="18" charset="77"/>
            </a:endParaRPr>
          </a:p>
          <a:p>
            <a:pPr algn="ctr"/>
            <a:endParaRPr lang="it-IT" sz="3600" dirty="0">
              <a:solidFill>
                <a:schemeClr val="tx1"/>
              </a:solidFill>
              <a:latin typeface="American Typewriter" panose="02090604020004020304" pitchFamily="18" charset="77"/>
            </a:endParaRPr>
          </a:p>
          <a:p>
            <a:pPr algn="ctr"/>
            <a:endParaRPr lang="it-IT" sz="3600" dirty="0">
              <a:solidFill>
                <a:schemeClr val="tx1"/>
              </a:solidFill>
              <a:latin typeface="American Typewriter" panose="02090604020004020304" pitchFamily="18" charset="77"/>
            </a:endParaRPr>
          </a:p>
          <a:p>
            <a:pPr algn="ctr"/>
            <a:endParaRPr lang="it-IT" sz="3600" dirty="0">
              <a:solidFill>
                <a:schemeClr val="tx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it-IT" sz="3600" dirty="0">
                <a:solidFill>
                  <a:srgbClr val="C00000"/>
                </a:solidFill>
                <a:latin typeface="American Typewriter" panose="02090604020004020304" pitchFamily="18" charset="77"/>
                <a:ea typeface="Ayuthaya" pitchFamily="2" charset="-34"/>
                <a:cs typeface="MuktaMahee" panose="020B0000000000000000" pitchFamily="34" charset="77"/>
              </a:rPr>
              <a:t>Mi piaccio solo se piaccio a te!</a:t>
            </a:r>
          </a:p>
          <a:p>
            <a:pPr algn="ctr"/>
            <a:endParaRPr lang="it-IT" sz="3600" dirty="0">
              <a:solidFill>
                <a:srgbClr val="C00000"/>
              </a:solidFill>
              <a:latin typeface="American Typewriter" panose="02090604020004020304" pitchFamily="18" charset="77"/>
              <a:ea typeface="Ayuthaya" pitchFamily="2" charset="-34"/>
              <a:cs typeface="MuktaMahee" panose="020B0000000000000000" pitchFamily="34" charset="77"/>
            </a:endParaRPr>
          </a:p>
          <a:p>
            <a:pPr algn="ctr"/>
            <a:r>
              <a:rPr lang="it-IT" sz="1900" b="1" dirty="0">
                <a:solidFill>
                  <a:schemeClr val="tx1"/>
                </a:solidFill>
                <a:latin typeface="Al Tarikh" pitchFamily="2" charset="-78"/>
                <a:ea typeface="Apple Color Emoji" pitchFamily="2" charset="0"/>
                <a:cs typeface="Al Tarikh" pitchFamily="2" charset="-78"/>
              </a:rPr>
              <a:t>Sportello </a:t>
            </a:r>
            <a:r>
              <a:rPr lang="it-IT" sz="1900" b="1" dirty="0" err="1">
                <a:solidFill>
                  <a:schemeClr val="tx1"/>
                </a:solidFill>
                <a:latin typeface="Al Tarikh" pitchFamily="2" charset="-78"/>
                <a:ea typeface="Apple Color Emoji" pitchFamily="2" charset="0"/>
                <a:cs typeface="Al Tarikh" pitchFamily="2" charset="-78"/>
              </a:rPr>
              <a:t>Kairòs</a:t>
            </a:r>
            <a:r>
              <a:rPr lang="it-IT" sz="1900" dirty="0">
                <a:solidFill>
                  <a:schemeClr val="tx1"/>
                </a:solidFill>
                <a:latin typeface="Al Tarikh" pitchFamily="2" charset="-78"/>
                <a:ea typeface="Apple Color Emoji" pitchFamily="2" charset="0"/>
                <a:cs typeface="Al Tarikh" pitchFamily="2" charset="-78"/>
              </a:rPr>
              <a:t> organizza un seminario sulla tematica del PEOPLE PLEASING </a:t>
            </a:r>
          </a:p>
          <a:p>
            <a:pPr algn="ctr"/>
            <a:endParaRPr lang="it-IT" sz="2000" dirty="0">
              <a:solidFill>
                <a:schemeClr val="tx1"/>
              </a:solidFill>
              <a:latin typeface="Al Tarikh" pitchFamily="2" charset="-78"/>
              <a:ea typeface="Apple Color Emoji" pitchFamily="2" charset="0"/>
              <a:cs typeface="Al Tarikh" pitchFamily="2" charset="-78"/>
            </a:endParaRPr>
          </a:p>
          <a:p>
            <a:pPr algn="ctr"/>
            <a:r>
              <a:rPr lang="it-IT" sz="2200" dirty="0">
                <a:solidFill>
                  <a:srgbClr val="C00000"/>
                </a:solidFill>
                <a:latin typeface="American Typewriter" panose="02090604020004020304" pitchFamily="18" charset="77"/>
                <a:ea typeface="Apple Color Emoji" pitchFamily="2" charset="0"/>
                <a:cs typeface="Al Tarikh" pitchFamily="2" charset="-78"/>
              </a:rPr>
              <a:t>Sabato 6 Maggio dalle 16:30 alle 18:30 </a:t>
            </a:r>
          </a:p>
          <a:p>
            <a:pPr algn="ctr"/>
            <a:r>
              <a:rPr lang="it-IT" sz="2200" dirty="0">
                <a:solidFill>
                  <a:srgbClr val="C00000"/>
                </a:solidFill>
                <a:latin typeface="American Typewriter" panose="02090604020004020304" pitchFamily="18" charset="77"/>
                <a:ea typeface="Apple Color Emoji" pitchFamily="2" charset="0"/>
                <a:cs typeface="Al Tarikh" pitchFamily="2" charset="-78"/>
              </a:rPr>
              <a:t>In Via Mario Ugo </a:t>
            </a:r>
            <a:r>
              <a:rPr lang="it-IT" sz="2200" dirty="0" err="1">
                <a:solidFill>
                  <a:srgbClr val="C00000"/>
                </a:solidFill>
                <a:latin typeface="American Typewriter" panose="02090604020004020304" pitchFamily="18" charset="77"/>
                <a:ea typeface="Apple Color Emoji" pitchFamily="2" charset="0"/>
                <a:cs typeface="Al Tarikh" pitchFamily="2" charset="-78"/>
              </a:rPr>
              <a:t>Guattari</a:t>
            </a:r>
            <a:r>
              <a:rPr lang="it-IT" sz="2200" dirty="0">
                <a:solidFill>
                  <a:srgbClr val="C00000"/>
                </a:solidFill>
                <a:latin typeface="American Typewriter" panose="02090604020004020304" pitchFamily="18" charset="77"/>
                <a:ea typeface="Apple Color Emoji" pitchFamily="2" charset="0"/>
                <a:cs typeface="Al Tarikh" pitchFamily="2" charset="-78"/>
              </a:rPr>
              <a:t>, 60/g (RM) </a:t>
            </a:r>
          </a:p>
          <a:p>
            <a:pPr algn="ctr"/>
            <a:endParaRPr lang="it-IT" sz="2400" dirty="0">
              <a:solidFill>
                <a:srgbClr val="C00000"/>
              </a:solidFill>
              <a:latin typeface="Al Tarikh" pitchFamily="2" charset="-78"/>
              <a:ea typeface="Apple Color Emoji" pitchFamily="2" charset="0"/>
              <a:cs typeface="Al Tarikh" pitchFamily="2" charset="-78"/>
            </a:endParaRPr>
          </a:p>
          <a:p>
            <a:pPr algn="ctr"/>
            <a:endParaRPr lang="it-IT" sz="2400" dirty="0">
              <a:solidFill>
                <a:srgbClr val="C00000"/>
              </a:solidFill>
              <a:latin typeface="Al Tarikh" pitchFamily="2" charset="-78"/>
              <a:ea typeface="Apple Color Emoji" pitchFamily="2" charset="0"/>
              <a:cs typeface="Al Tarikh" pitchFamily="2" charset="-78"/>
            </a:endParaRPr>
          </a:p>
          <a:p>
            <a:pPr algn="ctr"/>
            <a:endParaRPr lang="it-IT" sz="2400" dirty="0">
              <a:solidFill>
                <a:srgbClr val="C00000"/>
              </a:solidFill>
              <a:latin typeface="Al Tarikh" pitchFamily="2" charset="-78"/>
              <a:ea typeface="Apple Color Emoji" pitchFamily="2" charset="0"/>
              <a:cs typeface="Al Tarikh" pitchFamily="2" charset="-78"/>
            </a:endParaRPr>
          </a:p>
          <a:p>
            <a:pPr algn="ctr"/>
            <a:r>
              <a:rPr lang="it-IT" i="1" dirty="0">
                <a:solidFill>
                  <a:schemeClr val="tx1"/>
                </a:solidFill>
                <a:latin typeface="Al Tarikh" pitchFamily="2" charset="-78"/>
                <a:ea typeface="Apple Color Emoji" pitchFamily="2" charset="0"/>
                <a:cs typeface="Al Tarikh" pitchFamily="2" charset="-78"/>
              </a:rPr>
              <a:t>Desiderio di piacere a tutti i costi, paura di deludere, ideale di perfezione, difficoltà a dire di no…Quali conseguenze psicologiche e sociali?</a:t>
            </a:r>
          </a:p>
          <a:p>
            <a:pPr algn="ctr"/>
            <a:endParaRPr lang="it-IT" i="1" dirty="0">
              <a:solidFill>
                <a:schemeClr val="tx1"/>
              </a:solidFill>
              <a:latin typeface="Al Tarikh" pitchFamily="2" charset="-78"/>
              <a:ea typeface="Apple Color Emoji" pitchFamily="2" charset="0"/>
              <a:cs typeface="Al Tarikh" pitchFamily="2" charset="-78"/>
            </a:endParaRPr>
          </a:p>
          <a:p>
            <a:pPr algn="ctr"/>
            <a:r>
              <a:rPr lang="it-IT" sz="2000" dirty="0">
                <a:solidFill>
                  <a:srgbClr val="C00000"/>
                </a:solidFill>
                <a:latin typeface="Al Tarikh" pitchFamily="2" charset="-78"/>
                <a:ea typeface="Apple Color Emoji" pitchFamily="2" charset="0"/>
                <a:cs typeface="Al Tarikh" pitchFamily="2" charset="-78"/>
              </a:rPr>
              <a:t>L’evento è gratuito e a numero chiuso</a:t>
            </a:r>
          </a:p>
          <a:p>
            <a:pPr algn="ctr"/>
            <a:r>
              <a:rPr lang="it-IT" sz="2000" u="sng" dirty="0">
                <a:solidFill>
                  <a:srgbClr val="C00000"/>
                </a:solidFill>
                <a:latin typeface="Al Tarikh" pitchFamily="2" charset="-78"/>
                <a:ea typeface="Apple Color Emoji" pitchFamily="2" charset="0"/>
                <a:cs typeface="Al Tarikh" pitchFamily="2" charset="-78"/>
              </a:rPr>
              <a:t>A seguire uno PSYCOAPERITIVO</a:t>
            </a:r>
            <a:endParaRPr lang="it-IT" sz="2000" dirty="0">
              <a:solidFill>
                <a:srgbClr val="C00000"/>
              </a:solidFill>
              <a:latin typeface="Al Tarikh" pitchFamily="2" charset="-78"/>
              <a:ea typeface="Apple Color Emoji" pitchFamily="2" charset="0"/>
              <a:cs typeface="Al Tarikh" pitchFamily="2" charset="-78"/>
            </a:endParaRPr>
          </a:p>
          <a:p>
            <a:pPr algn="ctr"/>
            <a:r>
              <a:rPr lang="it-IT" sz="2000" dirty="0">
                <a:solidFill>
                  <a:srgbClr val="C00000"/>
                </a:solidFill>
                <a:latin typeface="Al Tarikh" pitchFamily="2" charset="-78"/>
                <a:ea typeface="Apple Color Emoji" pitchFamily="2" charset="0"/>
                <a:cs typeface="Al Tarikh" pitchFamily="2" charset="-78"/>
              </a:rPr>
              <a:t>Per info e iscrizioni: </a:t>
            </a:r>
            <a:r>
              <a:rPr lang="it-IT" sz="2000" i="1" dirty="0">
                <a:solidFill>
                  <a:srgbClr val="C00000"/>
                </a:solidFill>
                <a:latin typeface="Al Tarikh" pitchFamily="2" charset="-78"/>
                <a:ea typeface="Apple Color Emoji" pitchFamily="2" charset="0"/>
                <a:cs typeface="Al Tarikh" pitchFamily="2" charset="-78"/>
                <a:hlinkClick r:id="rId2"/>
              </a:rPr>
              <a:t>info@sportellokairos.it</a:t>
            </a:r>
            <a:endParaRPr lang="it-IT" sz="2000" i="1" dirty="0">
              <a:solidFill>
                <a:srgbClr val="C00000"/>
              </a:solidFill>
              <a:latin typeface="Al Tarikh" pitchFamily="2" charset="-78"/>
              <a:ea typeface="Apple Color Emoji" pitchFamily="2" charset="0"/>
              <a:cs typeface="Al Tarikh" pitchFamily="2" charset="-78"/>
            </a:endParaRPr>
          </a:p>
          <a:p>
            <a:pPr algn="ctr"/>
            <a:endParaRPr lang="it-IT" sz="2400" dirty="0">
              <a:solidFill>
                <a:srgbClr val="C00000"/>
              </a:solidFill>
              <a:latin typeface="Al Tarikh" pitchFamily="2" charset="-78"/>
              <a:ea typeface="Apple Color Emoji" pitchFamily="2" charset="0"/>
              <a:cs typeface="Al Tarikh" pitchFamily="2" charset="-78"/>
            </a:endParaRPr>
          </a:p>
          <a:p>
            <a:pPr algn="ctr"/>
            <a:endParaRPr lang="it-IT" dirty="0">
              <a:solidFill>
                <a:srgbClr val="C00000"/>
              </a:solidFill>
              <a:latin typeface="Al Tarikh" pitchFamily="2" charset="-78"/>
              <a:ea typeface="Apple Color Emoji" pitchFamily="2" charset="0"/>
              <a:cs typeface="Al Tarikh" pitchFamily="2" charset="-78"/>
            </a:endParaRPr>
          </a:p>
        </p:txBody>
      </p:sp>
      <p:pic>
        <p:nvPicPr>
          <p:cNvPr id="1026" name="Picture 2" descr="https://lh5.googleusercontent.com/rEh4TARJ9eCgmSRgmvDdBgtIcxBQORTz15cJDKeDbsdyG4r2NXbcMghguszlBLRqTVBBeMCkvQKwb_iDUrAv2t4KTWLmE9qGV3BXd94HAnioyp6gQdIehv0QJNi0s4tDwfYVfm956pey13hrOIXeDp_g-fnzQSgZFnD-hcb1mSQgZIQ_BUVN6MI0_Uc7zX4dmWk=s2048">
            <a:extLst>
              <a:ext uri="{FF2B5EF4-FFF2-40B4-BE49-F238E27FC236}">
                <a16:creationId xmlns:a16="http://schemas.microsoft.com/office/drawing/2014/main" id="{7D9D6A55-CA8A-A948-96CE-55D47C95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7" y="137162"/>
            <a:ext cx="5123570" cy="2882007"/>
          </a:xfrm>
          <a:prstGeom prst="rect">
            <a:avLst/>
          </a:prstGeom>
          <a:noFill/>
          <a:effectLst>
            <a:glow rad="406400">
              <a:schemeClr val="accent1">
                <a:lumMod val="40000"/>
                <a:lumOff val="60000"/>
                <a:alpha val="94000"/>
              </a:schemeClr>
            </a:glow>
            <a:reflection endPos="0" dist="25400" dir="5400000" sy="-100000" algn="bl" rotWithShape="0"/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47D6CA7-AFD9-BB4F-8383-F8837F54F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739" y="6192505"/>
            <a:ext cx="968522" cy="968522"/>
          </a:xfrm>
          <a:prstGeom prst="rect">
            <a:avLst/>
          </a:prstGeom>
          <a:effectLst>
            <a:glow>
              <a:schemeClr val="accent1"/>
            </a:glow>
            <a:reflection blurRad="1092200" stA="8000" endPos="65000" dir="5400000" sy="-100000" algn="bl" rotWithShape="0"/>
            <a:softEdge rad="114300"/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40B2B28-EBFC-3649-B492-69D5E426EA2E}"/>
              </a:ext>
            </a:extLst>
          </p:cNvPr>
          <p:cNvSpPr/>
          <p:nvPr/>
        </p:nvSpPr>
        <p:spPr>
          <a:xfrm>
            <a:off x="0" y="9214338"/>
            <a:ext cx="6858000" cy="790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it-IT" sz="1600" dirty="0">
              <a:solidFill>
                <a:srgbClr val="002060"/>
              </a:solidFill>
              <a:latin typeface="Al Tarikh" pitchFamily="2" charset="-78"/>
              <a:ea typeface="Apple Color Emoji" pitchFamily="2" charset="0"/>
              <a:cs typeface="Al Tarikh" pitchFamily="2" charset="-78"/>
            </a:endParaRPr>
          </a:p>
          <a:p>
            <a:pPr algn="just"/>
            <a:r>
              <a:rPr lang="it-IT" sz="1500" b="1" dirty="0">
                <a:solidFill>
                  <a:srgbClr val="002060"/>
                </a:solidFill>
                <a:latin typeface="Al Tarikh" pitchFamily="2" charset="-78"/>
                <a:ea typeface="Apple Color Emoji" pitchFamily="2" charset="0"/>
                <a:cs typeface="Al Tarikh" pitchFamily="2" charset="-78"/>
              </a:rPr>
              <a:t>Dott.ssa Martina Celona - </a:t>
            </a:r>
            <a:r>
              <a:rPr lang="it-IT" sz="1500" dirty="0">
                <a:solidFill>
                  <a:srgbClr val="002060"/>
                </a:solidFill>
                <a:latin typeface="Al Tarikh" pitchFamily="2" charset="-78"/>
                <a:ea typeface="Apple Color Emoji" pitchFamily="2" charset="0"/>
                <a:cs typeface="Al Tarikh" pitchFamily="2" charset="-78"/>
              </a:rPr>
              <a:t>Psicologa clinica</a:t>
            </a:r>
          </a:p>
          <a:p>
            <a:pPr algn="just"/>
            <a:r>
              <a:rPr lang="it-IT" sz="1500" b="1" dirty="0">
                <a:solidFill>
                  <a:srgbClr val="002060"/>
                </a:solidFill>
                <a:latin typeface="Al Tarikh" pitchFamily="2" charset="-78"/>
                <a:ea typeface="Apple Color Emoji" pitchFamily="2" charset="0"/>
                <a:cs typeface="Al Tarikh" pitchFamily="2" charset="-78"/>
              </a:rPr>
              <a:t>Dott.ssa Angela Guadagno – </a:t>
            </a:r>
            <a:r>
              <a:rPr lang="it-IT" sz="1500" dirty="0">
                <a:solidFill>
                  <a:srgbClr val="002060"/>
                </a:solidFill>
                <a:latin typeface="Al Tarikh" pitchFamily="2" charset="-78"/>
                <a:ea typeface="Apple Color Emoji" pitchFamily="2" charset="0"/>
                <a:cs typeface="Al Tarikh" pitchFamily="2" charset="-78"/>
              </a:rPr>
              <a:t>Psicoterapeuta sistemico-relazionale </a:t>
            </a:r>
          </a:p>
          <a:p>
            <a:pPr algn="ctr"/>
            <a:r>
              <a:rPr lang="it-IT" sz="1500" b="1" i="1" dirty="0">
                <a:solidFill>
                  <a:srgbClr val="002060"/>
                </a:solidFill>
                <a:latin typeface="Al Tarikh" pitchFamily="2" charset="-78"/>
                <a:ea typeface="Apple Color Emoji" pitchFamily="2" charset="0"/>
                <a:cs typeface="Al Tarikh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www.sportellokairos.it</a:t>
            </a:r>
            <a:endParaRPr lang="it-IT" sz="1500" b="1" i="1" dirty="0">
              <a:solidFill>
                <a:srgbClr val="002060"/>
              </a:solidFill>
              <a:latin typeface="Al Tarikh" pitchFamily="2" charset="-78"/>
              <a:ea typeface="Apple Color Emoji" pitchFamily="2" charset="0"/>
              <a:cs typeface="Al Tarikh" pitchFamily="2" charset="-78"/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6124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107</Words>
  <Application>Microsoft Macintosh PowerPoint</Application>
  <PresentationFormat>A4 (21x29,7 cm)</PresentationFormat>
  <Paragraphs>24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10" baseType="lpstr">
      <vt:lpstr>Al Tarikh</vt:lpstr>
      <vt:lpstr>American Typewriter</vt:lpstr>
      <vt:lpstr>Apple Color Emoji</vt:lpstr>
      <vt:lpstr>Arial</vt:lpstr>
      <vt:lpstr>Ayuthaya</vt:lpstr>
      <vt:lpstr>Calibri</vt:lpstr>
      <vt:lpstr>Calibri Light</vt:lpstr>
      <vt:lpstr>MuktaMahee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20</cp:revision>
  <dcterms:created xsi:type="dcterms:W3CDTF">2023-03-19T08:10:32Z</dcterms:created>
  <dcterms:modified xsi:type="dcterms:W3CDTF">2023-03-19T09:24:24Z</dcterms:modified>
</cp:coreProperties>
</file>